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34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89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1003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650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6651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68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148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42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61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68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40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14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25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32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7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06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67496-1CF4-4053-9495-17736711312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2CF5BA-72CE-4AE5-9FD1-A9B97B739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531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51C8C-E480-4CD3-ADA0-9D517E9B2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967666"/>
            <a:ext cx="8222859" cy="3083170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ДИДАКТИЧКО СРЕДСТВО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„КАЛЕНДАР КЛИЈАЊА СЕМЕНА“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7D4BCD-CB5A-4582-8865-244C0A88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1220" cy="2128025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васпитач: Наталија Миљковић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припремно-предшколски програм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 “Јован Поповић“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Београд, април. 2021.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9A72F1-2F48-487B-81F3-7CE5BA121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65497">
            <a:off x="608655" y="3602215"/>
            <a:ext cx="2806289" cy="240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0625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43318D-9C20-4803-A787-3E908C33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6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САВЕТ: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4AA271-6DF6-444E-A0D5-AEED181F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21268" cy="3880773"/>
          </a:xfrm>
        </p:spPr>
        <p:txBody>
          <a:bodyPr/>
          <a:lstStyle/>
          <a:p>
            <a:r>
              <a:rPr lang="sr-Cyrl-R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Подстицати децу да увиђају колико је дана прошло од сађења до првих промена, да именују промене, да по истом принципу броје и одређују дане међу променама (датум, дан/и у седмици, колико је то дана, увиђање да има више понедељака, уторака, среда...неколико седмица у месецу..).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Упоредо посматрати шта је са биљкама које нису/јесу заливане, које имају/немају земљиште, ваздуха, Сунчеве светлости и топлоте. Дискутовати уз нагласак на описивање и питања </a:t>
            </a:r>
            <a:r>
              <a:rPr lang="sr-Cyrl-R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КАКО? ЗАШТО? КАДА?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152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B183C4-2855-46B2-9069-43A80AAF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9453" y="244044"/>
            <a:ext cx="2672178" cy="2432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A94436-9830-4CAB-9DBB-EC008413F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457" y="124288"/>
            <a:ext cx="3844030" cy="2672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9FD2F6-E22D-4D09-87CB-A2CAF9B52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44" y="3195961"/>
            <a:ext cx="7072543" cy="324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E961E7-8E27-47A7-91FC-5B4BB1D7DD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247971" y="1301226"/>
            <a:ext cx="5029200" cy="3634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6372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5F2E11F-6557-481A-879C-7174B17E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7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ЦИЉЕВИ: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2096F3F-ED61-4556-BE32-2140A6096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740023"/>
            <a:ext cx="4684779" cy="4301338"/>
          </a:xfrm>
        </p:spPr>
        <p:txBody>
          <a:bodyPr>
            <a:normAutofit fontScale="85000" lnSpcReduction="2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упознавање заједничких особина свих живих бића (рађање, раст, развој, исхрана, размножавање... 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упознавање са деловима биљке, именовање и улога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стварање осећаја за време и различите временске одреднице (дан, викенд,  седмица, месец) / усвајање и разликовање временских одредница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упознавање са везом живе и неижве природе (комбиновање експеримената са семењем и бележење у направљени календар)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1766D74-48A9-419C-B54A-4161A1210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2113" y="1846555"/>
            <a:ext cx="5956915" cy="4194807"/>
          </a:xfrm>
        </p:spPr>
        <p:txBody>
          <a:bodyPr>
            <a:normAutofit fontScale="85000" lnSpcReduction="2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усвајање „читања“ форме матрице (редови и колоне)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подстицање развоја асоцијативног мишљења (осмишљавање симбола за „ћелију“ у матрици/календару, тј. за одређени дан у седмици, тј. месецу – промене на биљци или шта смо тог дана радили у Малој школи, општи утисак итд.)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усвајање читања датума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упознавање са везом живе и неживе природе (комбиновање експеримената са семењем и бележење у направљени календар)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развој кооперативности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137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E975F9-A4F4-4A20-A4AC-B73777AB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6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НАПОМЕНА: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87C45B-0256-4243-B06A-AABB8A115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ИГРА/ИГРАЧКА  ПРУЖА МОГУЋНОСТ АНГАЖОВАЊА </a:t>
            </a:r>
            <a:r>
              <a:rPr lang="sr-Cyrl-R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 ДЕЦЕ </a:t>
            </a:r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ГРУПИ , МОЖЕ ЈЕ ИГРАТИ И </a:t>
            </a:r>
            <a:r>
              <a:rPr lang="sr-Cyrl-R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ЈЕДНО</a:t>
            </a:r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 ИЛИ ДЕЦА </a:t>
            </a:r>
            <a:r>
              <a:rPr lang="sr-Cyrl-R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ПАРУ</a:t>
            </a:r>
            <a:endParaRPr lang="en-US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ИГРАЧКА/ИГРА ЈЕ КОНЦИПИРАНА НА </a:t>
            </a:r>
            <a:r>
              <a:rPr lang="sr-Cyrl-RS" sz="28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ВИШЕ НИВОА СЛОЖЕНОСТИ</a:t>
            </a:r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ТЕ ЈЕ СТОГА ПРИМЕЊИВА ЗА СВУ ДЕЦУ СА СВИМ ЊИХОВИМ МЕЂУСОБНИМ РАЗЛИКАМА И ПОТЕНЦИЈАЛИМА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191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125486-55E4-4766-BBF8-6357D264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Autofit/>
          </a:bodyPr>
          <a:lstStyle/>
          <a:p>
            <a:pPr algn="ctr"/>
            <a:r>
              <a:rPr lang="sr-Cyrl-R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ИЗГЛЕД И ПОТРЕБАН МАТЕРИЈАЛ: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230C04-FAD8-4132-91FD-20EB03D5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361459"/>
            <a:ext cx="9292289" cy="4172505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Ово дидактичко средство је ВЕОМА ЈЕДНОСТАВНО и ИЗИСКУЈЕ ЛАКО ДОСТУПАН МАТЕРИЈАЛ. Средство праве ВАСПИТАЧ И ДЕЦА ЗАЈЕДНО у дужем временском периоду како би циљеви били постигнути. Нагласак је на </a:t>
            </a:r>
            <a:r>
              <a:rPr lang="sr-Cyrl-RS" sz="39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ПРОЦЕСУ</a:t>
            </a:r>
            <a:r>
              <a:rPr lang="sr-Cyrl-R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коме једнако учествују и деца и васпитач.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Потребан материјал: </a:t>
            </a:r>
            <a:endParaRPr lang="en-US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хамер великог формата (бели или пак-папир)</a:t>
            </a:r>
            <a:endParaRPr lang="en-US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фломастери</a:t>
            </a:r>
            <a:endParaRPr lang="en-US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sr-Cyrl-R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пластичне чаше, земља, зрна пасуља, вата, чинијица, вода</a:t>
            </a:r>
            <a:endParaRPr lang="en-US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55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52A2D5-0109-437E-B989-DAA4681B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5115"/>
          </a:xfrm>
        </p:spPr>
        <p:txBody>
          <a:bodyPr>
            <a:noAutofit/>
          </a:bodyPr>
          <a:lstStyle/>
          <a:p>
            <a:pPr algn="ctr"/>
            <a:r>
              <a:rPr lang="sr-Cyrl-R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 ИГРЕ: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CF3915-6691-4149-A636-003D02AA0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44715"/>
            <a:ext cx="4184035" cy="4496646"/>
          </a:xfrm>
        </p:spPr>
        <p:txBody>
          <a:bodyPr>
            <a:normAutofit/>
          </a:bodyPr>
          <a:lstStyle/>
          <a:p>
            <a:r>
              <a:rPr lang="sr-Cyrl-R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Дати деци, да уз подршку васпитача, </a:t>
            </a:r>
            <a:r>
              <a:rPr lang="sr-Cyrl-R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исцртају матрицу (колоне и редове) </a:t>
            </a:r>
            <a:r>
              <a:rPr lang="sr-Cyrl-R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одређени месец, </a:t>
            </a:r>
            <a:r>
              <a:rPr lang="sr-Cyrl-R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унесу бројеве </a:t>
            </a:r>
            <a:r>
              <a:rPr lang="sr-Cyrl-R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ћелије (датуме) и називе </a:t>
            </a:r>
            <a:r>
              <a:rPr lang="sr-Cyrl-R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дана у седмици</a:t>
            </a:r>
            <a:r>
              <a:rPr lang="sr-Cyrl-R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„Ћелије“ (квадрати) у календару (матрици) треба да буду довољно велике да се, осим броја, може унети и симбол, реч, сличица и сл.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89C5570-6BE3-4507-8279-2534613B25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4" y="1677881"/>
            <a:ext cx="4853465" cy="4200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4349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22EA2C-342F-4AE9-962A-FB8DCCD857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6241" y="609600"/>
            <a:ext cx="10227076" cy="1041648"/>
          </a:xfrm>
        </p:spPr>
        <p:txBody>
          <a:bodyPr>
            <a:noAutofit/>
          </a:bodyPr>
          <a:lstStyle/>
          <a:p>
            <a:pPr algn="ctr"/>
            <a:r>
              <a:rPr lang="sr-Cyrl-R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 ИГРЕ: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CE7ED6-9D0B-4DC1-A30F-DF423E415F7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51248"/>
            <a:ext cx="4183063" cy="4390778"/>
          </a:xfrm>
        </p:spPr>
        <p:txBody>
          <a:bodyPr>
            <a:noAutofit/>
          </a:bodyPr>
          <a:lstStyle/>
          <a:p>
            <a:r>
              <a:rPr lang="sr-Cyrl-R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Засадити</a:t>
            </a:r>
            <a:r>
              <a:rPr lang="sr-Cyrl-R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са децом  </a:t>
            </a:r>
            <a:r>
              <a:rPr lang="sr-Cyrl-R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семење</a:t>
            </a:r>
            <a:r>
              <a:rPr lang="sr-Cyrl-R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чаше, провидне, како би се виделе промене унутар ње. Свако дете може да обележи своју чашу. У квадрат у табели/календару уносимо симбол по договору за наведену активност (сађење итд.). Пар зрна пасуља ставити у наквашену вату и пратити промене. 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696FC9-4F90-4DF3-B161-10AD98E4D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438" y="1781454"/>
            <a:ext cx="3434380" cy="2834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5B6462-7B76-477D-A853-4B865B8A6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8935" y="3258105"/>
            <a:ext cx="3434381" cy="303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3515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F48FD-C495-4B19-BD6C-7375C7E5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 ИГРЕ: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2ADCD50-2FC0-4D1A-8A41-7E3752E6A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155" y="1695636"/>
            <a:ext cx="8341847" cy="4346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1258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8960C-1D66-49D2-B1AA-2632A9E8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 ИГРЕ: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0F43FDC-16A0-4BE5-A6E9-8848D692A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318922" cy="3880773"/>
          </a:xfrm>
        </p:spPr>
        <p:txBody>
          <a:bodyPr>
            <a:noAutofit/>
          </a:bodyPr>
          <a:lstStyle/>
          <a:p>
            <a:r>
              <a:rPr lang="sr-Cyrl-R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Промене </a:t>
            </a:r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биљци, семену (клица, корен, стабљика, лист, цвет, плод...) </a:t>
            </a:r>
            <a:r>
              <a:rPr lang="sr-Cyrl-R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бележити симболима </a:t>
            </a:r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календар. Дете треба да осмисли симбол за одређени дан, </a:t>
            </a:r>
            <a:r>
              <a:rPr lang="sr-Cyrl-R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нађе </a:t>
            </a:r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одговарајући </a:t>
            </a:r>
            <a:r>
              <a:rPr lang="sr-Cyrl-R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квадратић</a:t>
            </a:r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(„ћелију“) у матрици/календару, </a:t>
            </a:r>
            <a:r>
              <a:rPr lang="sr-Cyrl-R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именује дан </a:t>
            </a:r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недељи, нацрта симбол, „прочита“ и </a:t>
            </a:r>
            <a:r>
              <a:rPr lang="sr-Cyrl-R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протумачи симбол</a:t>
            </a:r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тај дан, </a:t>
            </a:r>
            <a:r>
              <a:rPr lang="sr-Cyrl-R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дан пре-после-између, </a:t>
            </a:r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два, три дана пре-после одређеног дана, именује те дане у недељи, </a:t>
            </a:r>
            <a:r>
              <a:rPr lang="sr-Cyrl-R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преброји</a:t>
            </a:r>
            <a:r>
              <a:rPr lang="sr-Cyrl-R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дане између одређеног догађаја/активности итд.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5667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218C9E86-97A2-409E-A197-78A01A050D1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5256" y="2340059"/>
            <a:ext cx="3881438" cy="3029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96285F86-1F93-4AB5-A5C9-5F58D3205FA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67420" y="2283419"/>
            <a:ext cx="3881437" cy="314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8E7212-3A46-487F-AB8B-28EC932425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2698" y="1943082"/>
            <a:ext cx="3143065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31BD92B-9930-4402-87FA-1129812296A3}"/>
              </a:ext>
            </a:extLst>
          </p:cNvPr>
          <p:cNvSpPr txBox="1"/>
          <p:nvPr/>
        </p:nvSpPr>
        <p:spPr>
          <a:xfrm>
            <a:off x="2077374" y="186431"/>
            <a:ext cx="68890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60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НАЧИН ИГРЕ:</a:t>
            </a:r>
            <a:r>
              <a:rPr lang="en-US" sz="60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60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6981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586</Words>
  <Application>Microsoft Office PowerPoint</Application>
  <PresentationFormat>Custom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ДИДАКТИЧКО СРЕДСТВО  „КАЛЕНДАР КЛИЈАЊА СЕМЕНА“ </vt:lpstr>
      <vt:lpstr>   ЦИЉЕВИ: </vt:lpstr>
      <vt:lpstr>НАПОМЕНА: </vt:lpstr>
      <vt:lpstr>ИЗГЛЕД И ПОТРЕБАН МАТЕРИЈАЛ: </vt:lpstr>
      <vt:lpstr>НАЧИН ИГРЕ: </vt:lpstr>
      <vt:lpstr>НАЧИН ИГРЕ: </vt:lpstr>
      <vt:lpstr>НАЧИН ИГРЕ: </vt:lpstr>
      <vt:lpstr>НАЧИН ИГРЕ: </vt:lpstr>
      <vt:lpstr>Slide 9</vt:lpstr>
      <vt:lpstr>САВЕТ: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ДИДАКТИЧКО СРЕДСТВО  „КАЛЕНДАР КЛИЈАЊА СЕМЕНА“</dc:title>
  <dc:creator>Natalija Miljkovic</dc:creator>
  <cp:lastModifiedBy>donacija7</cp:lastModifiedBy>
  <cp:revision>8</cp:revision>
  <dcterms:created xsi:type="dcterms:W3CDTF">2021-04-17T09:13:14Z</dcterms:created>
  <dcterms:modified xsi:type="dcterms:W3CDTF">2021-04-26T10:40:27Z</dcterms:modified>
</cp:coreProperties>
</file>